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7" r:id="rId6"/>
    <p:sldId id="260" r:id="rId7"/>
    <p:sldId id="261" r:id="rId8"/>
    <p:sldId id="263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492" y="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69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0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98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6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44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3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4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7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21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85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41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53CF8-1D91-4339-88F0-81A7A4E837E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BA3C7-A434-4428-A95F-F50D537E8D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41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8132440" cy="3024336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подход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сопровождению ребенка с ОВЗ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дошкольной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39952" y="4869160"/>
            <a:ext cx="464056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Бесчастнова И.А.,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ИМО УО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г.Казани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0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единообразной формы технологической карты, поэтому педагоги вправе самостоятельно дополнять и изменять предлагаемые технологические карты.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Освоив составление технологической карты, педагоги смогут моделировать ее на разные направления деятельности. С помощью карты легко провести аудит методической работы по выбранному направлению 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ownloadpowerpointtemplates.com/uploads/soft/PPT%20Backgrounds/3D/Demon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7" y="18000"/>
            <a:ext cx="9120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79571" y="3423596"/>
            <a:ext cx="43044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4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новый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методической разработки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обеспечивающий эффективное и качественное сопровождение методической работы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 предназначена для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определенного направления методической работы.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4206" y="0"/>
            <a:ext cx="84520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Технологическая карта работы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ДОО 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сопровождению ребенка с ОВЗ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683962"/>
              </p:ext>
            </p:extLst>
          </p:nvPr>
        </p:nvGraphicFramePr>
        <p:xfrm>
          <a:off x="542638" y="910673"/>
          <a:ext cx="8421850" cy="5206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12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61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79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66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работы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участвует в составлении/ разработке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обсуждают, утверждают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1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4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4206" y="0"/>
            <a:ext cx="84520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Технологическая карта работы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ДОО 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сопровождению ребенка с ОВЗ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23076"/>
              </p:ext>
            </p:extLst>
          </p:nvPr>
        </p:nvGraphicFramePr>
        <p:xfrm>
          <a:off x="1" y="707886"/>
          <a:ext cx="9143998" cy="6296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5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01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805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38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98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3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участвует в составлении/ разработке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обсуждают, утверждают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3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Нормативная база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профессиональных компетенций по вопросам инклюзивного образования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i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Международные документы:</a:t>
                      </a:r>
                      <a:endParaRPr lang="ru-RU" sz="1100" u="sng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Конвенция о правах ребенка (принята ООН 20.11.1989 и вступила в силу 02.09.1990, в РФ 15.09.1990);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Конвенция о правах инвалидов (принята резолюцией 61/106 Генеральной Ассамблеи ООН от 13.12.2006)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tt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.......................................................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100" b="1" i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Федеральные документы:</a:t>
                      </a:r>
                      <a:endParaRPr lang="ru-RU" sz="1100" u="sng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Конституция РФ;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Закон об образовании 273-фз от 29.12.2012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Письмо МО и Н РФ от 27.03.2000 № 27/901-6 «О психолого-медико-педагогическом консилиуме (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образовательного учреждения»;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Письмо МО и Н РФ от 07.06.2013 г. №ИР 535/07 «О коррекционном и инклюзивном образовании детей»;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Примерная адаптированная основная образовательная программа ДОО (по типам нарушений)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………………………...................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ru-RU" sz="1100" b="1" i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Региональные документы: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Постановление Кабинета Министров Республики Татарстан от 23.12.2013 № 1023 «Об утверждении государственной программы «Социальная поддержка граждан Республики Татарстан» на 2014-2020 годы,</a:t>
                      </a:r>
                    </a:p>
                    <a:p>
                      <a:pPr lvl="0" hangingPunct="0"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Министерства образования и науки Республики Татарстан от 07.10.2014 года № 5651/14 «О создании республиканских базовых площадок по инклюзивному образованию»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ru-RU" sz="1100" b="1" i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………………………………………</a:t>
                      </a:r>
                    </a:p>
                    <a:p>
                      <a:r>
                        <a:rPr lang="ru-RU" sz="1100" b="1" i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Документы на уровне ОО:</a:t>
                      </a:r>
                      <a:endParaRPr lang="ru-RU" sz="1100" u="sng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Положение о группах компенсирующей направленности;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Положение об организации инклюзивной группы,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Положение о деятельности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Основная образовательная программа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Адаптированная основная образовательная программа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………………………………………</a:t>
                      </a: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Заведующий, ст. воспитатель, воспитатели,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специалисты,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Педсовет 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(протокол № __ от ___)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Совещание при заведующей (протокол № __ от _____)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9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4206" y="0"/>
            <a:ext cx="84520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Технологическая карта работы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ДОО 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сопровождению ребенка с ОВЗ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41753"/>
              </p:ext>
            </p:extLst>
          </p:nvPr>
        </p:nvGraphicFramePr>
        <p:xfrm>
          <a:off x="-1" y="1772816"/>
          <a:ext cx="9082214" cy="3331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3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34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41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09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0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участвует в составлении/ разработке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обсуждают, утверждают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4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РППС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профессиональных компетенций по вопросам инклюзивного образования, проектирование образовательного пространства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Карта анализа РППС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(соответствие требованиям  ФГОС,  особенностям  РППС для определенной категории детей с ОВЗ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Аналитическая справка по итогам анализа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Заведующий, ст. воспитатель, воспитатели,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специалисты,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Педсовет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(протокол № __ от ___)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Совещание при заведующей (протокол № __ от _____)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1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136539"/>
              </p:ext>
            </p:extLst>
          </p:nvPr>
        </p:nvGraphicFramePr>
        <p:xfrm>
          <a:off x="0" y="-1"/>
          <a:ext cx="9143998" cy="6866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9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27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271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21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99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8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участвует в составлении/ разработке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обсуждают, утверждают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5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 педагогами</a:t>
                      </a:r>
                      <a:endParaRPr lang="ru-RU" sz="16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Повышение профессиональных компетенций старшего воспитателя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Рабочая программа педагога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Годовой план работы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План работы по самообразования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График работы специалистов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Циклограмма рабочего времени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Комплексно-тематический план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Перспективный план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Календарный план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Индивидуальный маршрут сопровождения ребенка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План взаимодействия специалистов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Журнал движения ребенка (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лекотека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Старший воспитатель, педагоги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Педсовет (протокол № __ от ___)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Совещание при заведующей (протокол № __ от _____)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3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 детьми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Создание психолого-педагогических условий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 соответствии с коррекционно-педагогическим направлением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Диагностическое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обследование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Индивидуальная программа развития ребенка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Индивидуальный маршрут сопровождения ребенка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Режим дня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Портфолио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ребёнка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Воспитатели, специалисты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Открытые мероприятия с детьми.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Педсовет (протокол № __ от ___)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Совещание при заведующей (протокол № __ от _____)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0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Работа с родителями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Удовлетворение образовательных запросов родителей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Договор между родителем (законным представителем) и заведующим ДОО;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Заявление на зачисление ребёнка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Согласие на обучение по АООП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Согласие на психолого-педагогическое обследование ребенка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План работы с родителями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Консультации для родителей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Анкеты для родителей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Педагоги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Родительские собрания, информационные стенды, сайты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367354"/>
              </p:ext>
            </p:extLst>
          </p:nvPr>
        </p:nvGraphicFramePr>
        <p:xfrm>
          <a:off x="0" y="0"/>
          <a:ext cx="9143998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8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642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2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8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596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участвует в составлении/ разработке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обсуждают, утверждают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61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Психолого-медико-педагогический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консилиум)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как подразделения образовательного учреждения или как центр диагностики и консультации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(1 год)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работы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(1 год)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Бланк заявления от родителей о согласии на психолого-педагогическое обследование ребенка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Журнал записи на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Журнал заключений и рекомендаций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Анамнестическая выписка из истории развития ребенка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Заключение специалистов (учителя-дефектолога, коррекционного педагога, учителя-логопеда, педагога-психолога, тифлопедагога и т.д.)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Протокол заседаний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Коллегиальное заключение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/аналитическая справка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Психолого-педагогическая характеристика (по запросу родителей)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Итоговое заключение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ПМПк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ПМПК</a:t>
                      </a:r>
                      <a:endParaRPr lang="ru-RU" sz="1400" kern="1200" dirty="0" smtClean="0">
                        <a:solidFill>
                          <a:srgbClr val="2701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Заведующий,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старший воспитатель, мед персонал,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специалисты,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коррекционный педагог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Педсовет (протокол № __ от ___)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Совещание при заведующей (протокол № __ от _____)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667539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46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817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26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99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77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участвует в составлении/ разработке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обсуждают, утверждают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80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Консультативный пункт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Обеспечения единства и преемственности семейного и общественного воспитания, повышения педагогической компетентности родителей (законных представителей), воспитывающих детей с ОВЗ дошкольного возраста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1143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Положение о консультативном пункте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1143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Приказ об открытии консультативного пункта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1143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Приказ о зачислении детей и их родителей в консультативный пункт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1143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Заявления родителей на разрешение посещать консультативный пункт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1143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Договор между родителем (законным представителем) и заведующим ДОО;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1143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проведения образовательной деятельности с детьми и родителями (законными представителями).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1143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Годовой отчет о результативности работы;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1143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Журнал учёта работы консультативного пункт;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1143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Журнал посещаемости консультаций, мастер-классов, тренингов;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1143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График работы консультативного пункта;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11430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Банк данных детей с ОВЗ.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Заведующий, старший воспитатель, специалисты, коррекционный педагог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Педсовет (протокол № __ от ___)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Совещание при заведующей (протокол № __ от _____)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2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13163"/>
              </p:ext>
            </p:extLst>
          </p:nvPr>
        </p:nvGraphicFramePr>
        <p:xfrm>
          <a:off x="0" y="-2"/>
          <a:ext cx="9143999" cy="6802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87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08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823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21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299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47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участвует в составлении/ разработке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Где обсуждают, утверждают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923" marR="569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804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Информационная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открытость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Сотрудничество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 сторонними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организациями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Расширение общественных связей, повышение компетенций в вопросе работы с социумом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Освещение деятельности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реализации инклюзивного образования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Договоры 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сотрудничестве с общественными </a:t>
                      </a: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организациями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взаимодействия с общественными организациями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преемственности со школой (коррекционной)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Положение о сайте ДОО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Информация на сайте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Старший воспитатель,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педагоги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Старший воспитатель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Педсовет (протокол № __ от ___)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Совещание при заведующей (протокол № __ от _____)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2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771</Words>
  <Application>Microsoft Office PowerPoint</Application>
  <PresentationFormat>Экран (4:3)</PresentationFormat>
  <Paragraphs>256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Технологический подход  к сопровождению ребенка с ОВЗ  в дошкольной организации</vt:lpstr>
      <vt:lpstr>Технологическая карта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Технологическая карта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akhirina@mail.ru</dc:creator>
  <cp:lastModifiedBy>akhirina@mail.ru</cp:lastModifiedBy>
  <cp:revision>12</cp:revision>
  <dcterms:created xsi:type="dcterms:W3CDTF">2018-12-02T15:48:09Z</dcterms:created>
  <dcterms:modified xsi:type="dcterms:W3CDTF">2018-12-03T20:02:17Z</dcterms:modified>
</cp:coreProperties>
</file>